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7" r:id="rId2"/>
    <p:sldId id="259" r:id="rId3"/>
    <p:sldId id="256" r:id="rId4"/>
    <p:sldId id="258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62409F7-5E36-4727-9254-2BA5ACD19E93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BFC1E8-5E22-48A0-91FA-BC665E6B8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25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5749D-49F6-5F41-AC06-540ED573D228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4D2DE-3C04-6042-8822-D10A99D00F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3A: Telling time on the hour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ask what time it is in French, say:</a:t>
            </a:r>
          </a:p>
          <a:p>
            <a:pPr lvl="1"/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 </a:t>
            </a:r>
            <a:r>
              <a:rPr lang="en-US" dirty="0" err="1" smtClean="0"/>
              <a:t>est-il</a:t>
            </a:r>
            <a:r>
              <a:rPr lang="en-US" dirty="0" smtClean="0"/>
              <a:t>?</a:t>
            </a:r>
          </a:p>
          <a:p>
            <a:r>
              <a:rPr lang="en-US" dirty="0" smtClean="0"/>
              <a:t>To answer, say:</a:t>
            </a:r>
          </a:p>
          <a:p>
            <a:pPr lvl="1"/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______ </a:t>
            </a:r>
            <a:r>
              <a:rPr lang="en-US" dirty="0" err="1" smtClean="0"/>
              <a:t>heure(s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Heures</a:t>
            </a:r>
            <a:r>
              <a:rPr lang="en-US" dirty="0" smtClean="0"/>
              <a:t> always ends in “</a:t>
            </a:r>
            <a:r>
              <a:rPr lang="en-US" dirty="0" err="1" smtClean="0"/>
              <a:t>s</a:t>
            </a:r>
            <a:r>
              <a:rPr lang="en-US" dirty="0" smtClean="0"/>
              <a:t>,” except when you are talking about 1:00,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This is because 1:00 is singular.  There’s only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3A: Telling time on the hour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writing the time, the French sometimes write with the abbreviation for “</a:t>
            </a:r>
            <a:r>
              <a:rPr lang="en-US" dirty="0" err="1" smtClean="0"/>
              <a:t>heures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The abbreviation for “</a:t>
            </a:r>
            <a:r>
              <a:rPr lang="en-US" dirty="0" err="1" smtClean="0"/>
              <a:t>heures</a:t>
            </a:r>
            <a:r>
              <a:rPr lang="en-US" dirty="0" smtClean="0"/>
              <a:t>” is </a:t>
            </a:r>
            <a:r>
              <a:rPr lang="en-US" dirty="0" err="1" smtClean="0"/>
              <a:t>h</a:t>
            </a:r>
            <a:r>
              <a:rPr lang="en-US" dirty="0" smtClean="0"/>
              <a:t>.</a:t>
            </a:r>
          </a:p>
          <a:p>
            <a:r>
              <a:rPr lang="en-US" dirty="0" smtClean="0"/>
              <a:t>1:00 = 1h00</a:t>
            </a:r>
          </a:p>
          <a:p>
            <a:r>
              <a:rPr lang="en-US" dirty="0" smtClean="0"/>
              <a:t>6:00 = 6h00</a:t>
            </a:r>
          </a:p>
          <a:p>
            <a:r>
              <a:rPr lang="en-US" dirty="0" smtClean="0"/>
              <a:t>8:00 = </a:t>
            </a:r>
          </a:p>
          <a:p>
            <a:r>
              <a:rPr lang="en-US" dirty="0" smtClean="0"/>
              <a:t>3:00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3A: Telling Time on the Hour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34534"/>
            <a:ext cx="8229600" cy="536786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une</a:t>
            </a:r>
            <a:r>
              <a:rPr lang="en-US" dirty="0" smtClean="0"/>
              <a:t> </a:t>
            </a:r>
            <a:r>
              <a:rPr lang="en-US" dirty="0" err="1" smtClean="0"/>
              <a:t>heur</a:t>
            </a:r>
            <a:r>
              <a:rPr lang="en-US" dirty="0" err="1" smtClean="0">
                <a:solidFill>
                  <a:srgbClr val="008000"/>
                </a:solidFill>
              </a:rPr>
              <a:t>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deux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3:00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trois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quatre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5:00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cinq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6:00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six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7:00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sept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8:00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huit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9:00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neuf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10:00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dix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11:00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8000"/>
                </a:solidFill>
              </a:rPr>
              <a:t>onze</a:t>
            </a:r>
            <a:r>
              <a:rPr lang="en-US" dirty="0" smtClean="0"/>
              <a:t> </a:t>
            </a:r>
            <a:r>
              <a:rPr lang="en-US" dirty="0" err="1" smtClean="0"/>
              <a:t>heure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3A: Telling time on the hour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12:00 noon – Il </a:t>
            </a:r>
            <a:r>
              <a:rPr lang="en-US" dirty="0" err="1" smtClean="0"/>
              <a:t>est</a:t>
            </a:r>
            <a:r>
              <a:rPr lang="en-US" dirty="0" smtClean="0"/>
              <a:t> midi.</a:t>
            </a:r>
          </a:p>
          <a:p>
            <a:pPr lvl="1"/>
            <a:r>
              <a:rPr lang="en-US" dirty="0" smtClean="0"/>
              <a:t>Think of mid day.</a:t>
            </a:r>
          </a:p>
          <a:p>
            <a:r>
              <a:rPr lang="en-US" dirty="0" smtClean="0"/>
              <a:t>12:00 midnight – 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minuit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213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3A: Telling time on the hour</vt:lpstr>
      <vt:lpstr>3A: Telling time on the hour</vt:lpstr>
      <vt:lpstr>3A: Telling Time on the Hour</vt:lpstr>
      <vt:lpstr>3A: Telling time on the hour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Telling Time on the Hour</dc:title>
  <dc:creator>PA Department of Education Classrooms for the Future</dc:creator>
  <cp:lastModifiedBy>User</cp:lastModifiedBy>
  <cp:revision>9</cp:revision>
  <cp:lastPrinted>2017-10-05T14:55:12Z</cp:lastPrinted>
  <dcterms:created xsi:type="dcterms:W3CDTF">2011-11-11T13:44:19Z</dcterms:created>
  <dcterms:modified xsi:type="dcterms:W3CDTF">2018-06-20T13:57:49Z</dcterms:modified>
</cp:coreProperties>
</file>